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7" r:id="rId1"/>
  </p:sldMasterIdLst>
  <p:notesMasterIdLst>
    <p:notesMasterId r:id="rId16"/>
  </p:notesMasterIdLst>
  <p:sldIdLst>
    <p:sldId id="256" r:id="rId2"/>
    <p:sldId id="301" r:id="rId3"/>
    <p:sldId id="288" r:id="rId4"/>
    <p:sldId id="296" r:id="rId5"/>
    <p:sldId id="293" r:id="rId6"/>
    <p:sldId id="289" r:id="rId7"/>
    <p:sldId id="297" r:id="rId8"/>
    <p:sldId id="298" r:id="rId9"/>
    <p:sldId id="299" r:id="rId10"/>
    <p:sldId id="302" r:id="rId11"/>
    <p:sldId id="291" r:id="rId12"/>
    <p:sldId id="287" r:id="rId13"/>
    <p:sldId id="295" r:id="rId14"/>
    <p:sldId id="294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52CC8C4-6857-4EE5-A0E5-B194C74A1430}" v="1" dt="2025-12-21T16:58:12.39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954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EDB191-639D-439C-8426-532D07150AC3}" type="datetimeFigureOut">
              <a:rPr lang="en-US" smtClean="0"/>
              <a:t>12/21/2025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4AA063-4521-4557-91D6-FF04DE7393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080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Q4 - 2025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Rotary Club of Brevard - New member introduction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4DF5C45A-D1DE-4AE8-B07F-D481EB96B6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52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Q4 - 2025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Rotary Club of Brevard - New member introduction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4DF5C45A-D1DE-4AE8-B07F-D481EB96B6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076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Q4 - 2025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Rotary Club of Brevard - New member introduction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4DF5C45A-D1DE-4AE8-B07F-D481EB96B6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0502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Q4 - 2025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Rotary Club of Brevard - New member introduction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4DF5C45A-D1DE-4AE8-B07F-D481EB96B6BA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623078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Q4 - 2025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Rotary Club of Brevard - New member introduction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4DF5C45A-D1DE-4AE8-B07F-D481EB96B6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5630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Q4 - 2025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Rotary Club of Brevard - New member introduction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5C45A-D1DE-4AE8-B07F-D481EB96B6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7379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Q4 - 2025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Rotary Club of Brevard - New member introduction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5C45A-D1DE-4AE8-B07F-D481EB96B6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2885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Q4 - 2025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Rotary Club of Brevard - New member introduction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5C45A-D1DE-4AE8-B07F-D481EB96B6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6584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r>
              <a:rPr lang="en-US"/>
              <a:t>Q4 - 2025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r>
              <a:rPr lang="en-US"/>
              <a:t>Rotary Club of Brevard - New member introduction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4DF5C45A-D1DE-4AE8-B07F-D481EB96B6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405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Q4 - 2025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Rotary Club of Brevard - New member introduction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5C45A-D1DE-4AE8-B07F-D481EB96B6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42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Q4 - 2025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Rotary Club of Brevard - New member introduction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4DF5C45A-D1DE-4AE8-B07F-D481EB96B6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543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Q4 - 2025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Rotary Club of Brevard - New member introduction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5C45A-D1DE-4AE8-B07F-D481EB96B6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816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Q4 - 2025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Rotary Club of Brevard - New member introduction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5C45A-D1DE-4AE8-B07F-D481EB96B6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647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Q4 - 2025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Rotary Club of Brevard - New member introduction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5C45A-D1DE-4AE8-B07F-D481EB96B6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84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Q4 - 2025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Rotary Club of Brevard - New member introduction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5C45A-D1DE-4AE8-B07F-D481EB96B6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34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Q4 - 2025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Rotary Club of Brevard - New member introduction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5C45A-D1DE-4AE8-B07F-D481EB96B6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364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Q4 - 2025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Rotary Club of Brevard - New member introduction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5C45A-D1DE-4AE8-B07F-D481EB96B6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208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Q4 - 2025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Rotary Club of Brevard - New member introduction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F5C45A-D1DE-4AE8-B07F-D481EB96B6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3234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otary.org/" TargetMode="External"/><Relationship Id="rId2" Type="http://schemas.openxmlformats.org/officeDocument/2006/relationships/hyperlink" Target="http://www.brevardrotary.org/" TargetMode="Externa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mailto:brevardrotarync@gmail.com" TargetMode="Externa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rtfund.org/cart/donations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AD8BB1-2995-43B5-99B0-FE7B504F7E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7171" y="518440"/>
            <a:ext cx="7516836" cy="1646302"/>
          </a:xfrm>
        </p:spPr>
        <p:txBody>
          <a:bodyPr/>
          <a:lstStyle/>
          <a:p>
            <a:pPr algn="ctr"/>
            <a:r>
              <a:rPr lang="en-US" dirty="0"/>
              <a:t>Rotary Club of Brevard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64B0A4-239C-4DF2-B16C-FB48229730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02532" y="2183438"/>
            <a:ext cx="4825218" cy="2214031"/>
          </a:xfrm>
        </p:spPr>
        <p:txBody>
          <a:bodyPr>
            <a:normAutofit/>
          </a:bodyPr>
          <a:lstStyle/>
          <a:p>
            <a:pPr algn="ctr"/>
            <a:endParaRPr lang="en-US" sz="2400" b="1" dirty="0"/>
          </a:p>
          <a:p>
            <a:pPr algn="l"/>
            <a:r>
              <a:rPr lang="en-US" sz="5400" b="1" dirty="0"/>
              <a:t>New member Introduction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3787AB-4660-4BF0-81FD-07A56F5C16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470" y="2118113"/>
            <a:ext cx="3400458" cy="453394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5337832-CD69-4B12-997F-453CFFB179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8355" y="177165"/>
            <a:ext cx="2162175" cy="211455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F5A5616-C30E-405C-9A76-29AA0EA4B275}"/>
              </a:ext>
            </a:extLst>
          </p:cNvPr>
          <p:cNvSpPr/>
          <p:nvPr/>
        </p:nvSpPr>
        <p:spPr>
          <a:xfrm>
            <a:off x="5073747" y="4665785"/>
            <a:ext cx="6930683" cy="18147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Impacting and Improving the Community</a:t>
            </a:r>
          </a:p>
        </p:txBody>
      </p:sp>
    </p:spTree>
    <p:extLst>
      <p:ext uri="{BB962C8B-B14F-4D97-AF65-F5344CB8AC3E}">
        <p14:creationId xmlns:p14="http://schemas.microsoft.com/office/powerpoint/2010/main" val="27550419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E20C6A-2129-4081-91D4-5BCACB6D41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few more …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F414AE-760C-4E79-8C92-91B7D484C4C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holiday parade</a:t>
            </a:r>
          </a:p>
          <a:p>
            <a:r>
              <a:rPr lang="en-US" dirty="0"/>
              <a:t>Pumpkinfest</a:t>
            </a:r>
          </a:p>
          <a:p>
            <a:r>
              <a:rPr lang="en-US" dirty="0"/>
              <a:t>Blood drive</a:t>
            </a:r>
          </a:p>
          <a:p>
            <a:r>
              <a:rPr lang="en-US" dirty="0"/>
              <a:t>Chamber mtgs</a:t>
            </a:r>
          </a:p>
          <a:p>
            <a:r>
              <a:rPr lang="en-US" dirty="0"/>
              <a:t>Corn hole</a:t>
            </a:r>
          </a:p>
          <a:p>
            <a:r>
              <a:rPr lang="en-US" dirty="0"/>
              <a:t>TVS</a:t>
            </a:r>
          </a:p>
          <a:p>
            <a:r>
              <a:rPr lang="en-US" dirty="0" err="1"/>
              <a:t>Ecusta</a:t>
            </a:r>
            <a:r>
              <a:rPr lang="en-US" dirty="0"/>
              <a:t> </a:t>
            </a:r>
          </a:p>
          <a:p>
            <a:r>
              <a:rPr lang="en-US" dirty="0"/>
              <a:t>Reading and the book bus</a:t>
            </a:r>
          </a:p>
          <a:p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09FF75B-FCC1-433D-8A6B-FC00F438F1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94122" y="2336873"/>
            <a:ext cx="6289483" cy="359931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Trash pickup -  2</a:t>
            </a:r>
          </a:p>
          <a:p>
            <a:r>
              <a:rPr lang="en-US" dirty="0"/>
              <a:t>Haiti - $ </a:t>
            </a:r>
          </a:p>
          <a:p>
            <a:r>
              <a:rPr lang="en-US" dirty="0"/>
              <a:t>Family place – project</a:t>
            </a:r>
          </a:p>
          <a:p>
            <a:r>
              <a:rPr lang="en-US" dirty="0"/>
              <a:t>Honor flight – this year </a:t>
            </a:r>
          </a:p>
          <a:p>
            <a:r>
              <a:rPr lang="en-US" dirty="0"/>
              <a:t>Volunteer Transylvania</a:t>
            </a:r>
          </a:p>
          <a:p>
            <a:r>
              <a:rPr lang="en-US" dirty="0"/>
              <a:t>Rise and Shine</a:t>
            </a:r>
          </a:p>
          <a:p>
            <a:r>
              <a:rPr lang="en-US" dirty="0"/>
              <a:t>Shoes</a:t>
            </a:r>
          </a:p>
          <a:p>
            <a:r>
              <a:rPr lang="en-US" dirty="0"/>
              <a:t>Fun – low country boil and QTR socials 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4F0105-7858-4B28-B80F-D8ACE45BB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Q4 - 2025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D4E22F-6BAB-4512-A9B4-4EE80C4A7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Rotary Club of Brevard - New member introduction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B9D2B7-BAAA-4530-B0CD-859013BF2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5C45A-D1DE-4AE8-B07F-D481EB96B6B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4141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2FEC8-5CB0-43D4-80F2-9290401B0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am I required to do?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5092D-ECEC-4C05-9CB6-9BB40A0E49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053883"/>
            <a:ext cx="11075581" cy="388230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bg1"/>
                </a:solidFill>
              </a:rPr>
              <a:t>What does membership cost:</a:t>
            </a:r>
          </a:p>
          <a:p>
            <a:r>
              <a:rPr lang="en-US" dirty="0"/>
              <a:t>Pay $300 for the six months in 2026</a:t>
            </a:r>
          </a:p>
          <a:p>
            <a:r>
              <a:rPr lang="en-US" dirty="0"/>
              <a:t>That does not change for July 1, 2026, to June 30, 2027.</a:t>
            </a:r>
          </a:p>
          <a:p>
            <a:r>
              <a:rPr lang="en-US" dirty="0"/>
              <a:t>We ask you for a small donation to the POLIO and RI Foundation, if you can!</a:t>
            </a:r>
          </a:p>
          <a:p>
            <a:r>
              <a:rPr lang="en-US" dirty="0"/>
              <a:t>You pay for any food or drink at in person meetings that you attend 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bg1"/>
                </a:solidFill>
              </a:rPr>
              <a:t>What events do I have to attend (if you can):</a:t>
            </a:r>
          </a:p>
          <a:p>
            <a:r>
              <a:rPr lang="en-US" dirty="0"/>
              <a:t>We ask that you help on the 3 race mornings; other events – again if you can</a:t>
            </a:r>
          </a:p>
          <a:p>
            <a:r>
              <a:rPr lang="en-US" dirty="0"/>
              <a:t>As many other projects and events, as possible – trash pickup is heavy on personnel </a:t>
            </a:r>
          </a:p>
          <a:p>
            <a:r>
              <a:rPr lang="en-US" dirty="0"/>
              <a:t>As many virtual meetings</a:t>
            </a:r>
          </a:p>
          <a:p>
            <a:r>
              <a:rPr lang="en-US" i="1" dirty="0"/>
              <a:t>But family and work come first and second – we understand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50AEF0-7B77-46D5-8F2D-62F03EF16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Q4 - 2025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62C708-3591-4D26-8B73-B550164EC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Rotary Club of Brevard - New member introduction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56F842-4DB1-4CA6-BEE2-D894B59B0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5C45A-D1DE-4AE8-B07F-D481EB96B6B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0277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54799AB7-640E-44A0-9ACC-64275A4BE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 where do we go in 2026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ECCCCBB-B67A-43E4-9D71-DE5F39A7A9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9403" y="2189871"/>
            <a:ext cx="7574203" cy="3835411"/>
          </a:xfrm>
        </p:spPr>
        <p:txBody>
          <a:bodyPr>
            <a:normAutofit/>
          </a:bodyPr>
          <a:lstStyle/>
          <a:p>
            <a:r>
              <a:rPr lang="en-US" dirty="0"/>
              <a:t>Local community thrust</a:t>
            </a:r>
          </a:p>
          <a:p>
            <a:r>
              <a:rPr lang="en-US" dirty="0"/>
              <a:t>More ‘engaged’ members </a:t>
            </a:r>
          </a:p>
          <a:p>
            <a:r>
              <a:rPr lang="en-US" dirty="0"/>
              <a:t>Keep rebooting the Races …</a:t>
            </a:r>
          </a:p>
          <a:p>
            <a:r>
              <a:rPr lang="en-US" dirty="0"/>
              <a:t>We need another alternate revenue stream- </a:t>
            </a:r>
          </a:p>
          <a:p>
            <a:r>
              <a:rPr lang="en-US" dirty="0"/>
              <a:t>Focus on Schools, </a:t>
            </a:r>
            <a:r>
              <a:rPr lang="en-US" dirty="0" err="1"/>
              <a:t>TenTwentySix</a:t>
            </a:r>
            <a:r>
              <a:rPr lang="en-US" dirty="0"/>
              <a:t> Youth Hub &amp; Other programs but also on issues – we are not shy of taking on the difficult stuff ..and taking heat.</a:t>
            </a:r>
          </a:p>
          <a:p>
            <a:r>
              <a:rPr lang="en-US" dirty="0"/>
              <a:t>Mix of in person and virtual meetings. </a:t>
            </a:r>
          </a:p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A4C35FA-27EE-45DB-A3C8-2C96ABED7C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469647" cy="2910377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en-US" sz="6000" dirty="0"/>
              <a:t>“A real impact in the community”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BA4ED5-96DE-4904-85A7-5C571DCD8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Rotary Club of Brevard - New member introduction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138E63-1046-495D-9196-981E7C6DE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5C45A-D1DE-4AE8-B07F-D481EB96B6BA}" type="slidenum">
              <a:rPr lang="en-US" smtClean="0"/>
              <a:t>12</a:t>
            </a:fld>
            <a:endParaRPr lang="en-US"/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EBAB7C7A-43E0-4267-BFCD-1DB0A934E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Q4 - 2025</a:t>
            </a:r>
          </a:p>
        </p:txBody>
      </p:sp>
    </p:spTree>
    <p:extLst>
      <p:ext uri="{BB962C8B-B14F-4D97-AF65-F5344CB8AC3E}">
        <p14:creationId xmlns:p14="http://schemas.microsoft.com/office/powerpoint/2010/main" val="14561025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965EB-4632-4BE6-B4ED-7FCE90C34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club award - More info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C97A34-505E-4D52-8047-F604037E4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8623" y="2377440"/>
            <a:ext cx="6807657" cy="3558746"/>
          </a:xfrm>
        </p:spPr>
        <p:txBody>
          <a:bodyPr/>
          <a:lstStyle/>
          <a:p>
            <a:pPr lvl="1"/>
            <a:r>
              <a:rPr lang="en-US" sz="2400" dirty="0"/>
              <a:t>Follow the Club Facebook page</a:t>
            </a:r>
          </a:p>
          <a:p>
            <a:pPr lvl="1"/>
            <a:r>
              <a:rPr lang="en-US" sz="2400" dirty="0"/>
              <a:t>Read over the Web site </a:t>
            </a:r>
            <a:r>
              <a:rPr lang="en-US" sz="2400" dirty="0">
                <a:hlinkClick r:id="rId2"/>
              </a:rPr>
              <a:t>www.brevardrotary.org</a:t>
            </a:r>
            <a:r>
              <a:rPr lang="en-US" sz="2400" dirty="0"/>
              <a:t> </a:t>
            </a:r>
          </a:p>
          <a:p>
            <a:pPr lvl="1"/>
            <a:r>
              <a:rPr lang="en-US" sz="2400" dirty="0"/>
              <a:t>Read over the Rotary web site </a:t>
            </a:r>
            <a:r>
              <a:rPr lang="en-US" sz="2400" dirty="0">
                <a:hlinkClick r:id="rId3"/>
              </a:rPr>
              <a:t>www.rotary.org</a:t>
            </a:r>
            <a:r>
              <a:rPr lang="en-US" sz="2400" dirty="0"/>
              <a:t> </a:t>
            </a:r>
          </a:p>
          <a:p>
            <a:pPr lvl="1"/>
            <a:r>
              <a:rPr lang="en-US" sz="2400" dirty="0"/>
              <a:t>I will give you log-in details – all the lights </a:t>
            </a:r>
            <a:r>
              <a:rPr lang="en-US" sz="2400" dirty="0" err="1"/>
              <a:t>wil</a:t>
            </a:r>
            <a:r>
              <a:rPr lang="en-US" sz="2400" dirty="0"/>
              <a:t> go on in mid January when I register you </a:t>
            </a:r>
            <a:r>
              <a:rPr lang="en-US" sz="2400" dirty="0">
                <a:sym typeface="Wingdings" panose="05000000000000000000" pitchFamily="2" charset="2"/>
              </a:rPr>
              <a:t></a:t>
            </a:r>
            <a:r>
              <a:rPr lang="en-US" sz="2400" dirty="0"/>
              <a:t> 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45CACB-677F-4794-9814-E15F66E03D5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7B227-6E1C-442C-9C69-1C80B375C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Q4 - 2025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584076-4F5B-4570-BE5B-9B136DC50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Rotary Club of Brevard - New member introduction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EF4CA2-A804-40D5-B7B6-564501A3D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5C45A-D1DE-4AE8-B07F-D481EB96B6BA}" type="slidenum">
              <a:rPr lang="en-US" smtClean="0"/>
              <a:t>13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73BB9BA-D20B-4FDD-BDB4-9B603E7A76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95216" y="2293944"/>
            <a:ext cx="4521189" cy="3390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3580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D5659-09A8-4B8A-A515-DFA596D90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92728"/>
            <a:ext cx="9613859" cy="1080940"/>
          </a:xfrm>
        </p:spPr>
        <p:txBody>
          <a:bodyPr/>
          <a:lstStyle/>
          <a:p>
            <a:r>
              <a:rPr lang="en-US" dirty="0"/>
              <a:t>What’s next? </a:t>
            </a:r>
            <a:br>
              <a:rPr lang="en-US" dirty="0"/>
            </a:br>
            <a:r>
              <a:rPr lang="en-US" dirty="0"/>
              <a:t>How do I join the “Best Club” in WNC?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A81046-A431-4002-9BD7-9544469C03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5846" y="2336873"/>
            <a:ext cx="7197760" cy="3599313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Contact Mike Dexter-Smith on </a:t>
            </a:r>
            <a:r>
              <a:rPr lang="en-US" dirty="0">
                <a:hlinkClick r:id="rId2"/>
              </a:rPr>
              <a:t>brevardrotarync@gmail.com</a:t>
            </a:r>
            <a:r>
              <a:rPr lang="en-US" dirty="0"/>
              <a:t> or 508-395-0224 </a:t>
            </a:r>
          </a:p>
          <a:p>
            <a:endParaRPr lang="en-US" dirty="0"/>
          </a:p>
          <a:p>
            <a:r>
              <a:rPr lang="en-US" dirty="0"/>
              <a:t>And come and help us make our Community an even better place.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ED0DF1-B2BF-4C60-BF9D-CA30794C8B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4325" y="2749302"/>
            <a:ext cx="4131521" cy="277445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CB6BB1-C344-4F9B-99FC-5B7629545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Q4 - 2025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EC0DDC-7483-43B5-8DE8-822817FF8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Rotary Club of Brevard - New member introduction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E1BFD4-722D-4168-9275-F389BE99C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5C45A-D1DE-4AE8-B07F-D481EB96B6BA}" type="slidenum">
              <a:rPr lang="en-US" smtClean="0"/>
              <a:t>14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CBBEAB0-F88E-499B-B33B-7764957BD7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25" y="2749302"/>
            <a:ext cx="4131521" cy="2774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0000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16A276F-1CC8-4A39-BC4C-E0D47A2A9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Thought from Rotary!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5774307-AF86-477D-92FB-85C10C52F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Q4 - 2025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6A10F4E-F8EC-4BE6-9FD2-14333E7F4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Rotary Club of Brevard - New member introduction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2D9D43-FE4C-4C68-A3DD-BCB201EDC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5C45A-D1DE-4AE8-B07F-D481EB96B6BA}" type="slidenum">
              <a:rPr lang="en-US" smtClean="0"/>
              <a:t>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DD24C0-D913-4539-8C11-1742EEFA39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559" y="2043353"/>
            <a:ext cx="8848286" cy="4622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642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6A041-38D5-42BF-8BC4-84414AB08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Welcome to Rotary International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5AF292-1C2E-476F-9DC1-059F5837D2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354" y="2265928"/>
            <a:ext cx="11723077" cy="3838844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Begun in Chicago in 1905 – 116 years old.</a:t>
            </a:r>
          </a:p>
          <a:p>
            <a:r>
              <a:rPr lang="en-US" dirty="0"/>
              <a:t>1.2 million members in 32K clubs across the world – as a member you can attend any meeting anywhere in the world. </a:t>
            </a:r>
          </a:p>
          <a:p>
            <a:r>
              <a:rPr lang="en-US" dirty="0"/>
              <a:t>Rotary is split into Regions, Zones, Districts and then Clubs </a:t>
            </a:r>
          </a:p>
          <a:p>
            <a:r>
              <a:rPr lang="en-US" dirty="0"/>
              <a:t>We belong to Rotary district 7670 which comprises around 50 clubs in WNC – some large like Asheville; some small/medium like Brevard. We won the best small club award in 2020. </a:t>
            </a:r>
          </a:p>
          <a:p>
            <a:r>
              <a:rPr lang="en-US" dirty="0"/>
              <a:t>Ken Shull is DG. Our “year” runs July 1 to June 30 – Richard takes over from me – in six months!</a:t>
            </a:r>
          </a:p>
          <a:p>
            <a:r>
              <a:rPr lang="en-US" dirty="0"/>
              <a:t>All clubs are individual and work on their own projects – have their own boards and often their own local </a:t>
            </a:r>
            <a:r>
              <a:rPr lang="en-US" dirty="0" err="1"/>
              <a:t>foundation.our</a:t>
            </a:r>
            <a:r>
              <a:rPr lang="en-US" dirty="0"/>
              <a:t> foundation is called the John Scarlett Foundation, which is our 501c3</a:t>
            </a:r>
          </a:p>
          <a:p>
            <a:r>
              <a:rPr lang="en-US" dirty="0"/>
              <a:t>We are not affiliated politically or religiously. We are simply a reflection of the community – diversity. Not just old white guys!</a:t>
            </a:r>
          </a:p>
          <a:p>
            <a:r>
              <a:rPr lang="en-US" dirty="0"/>
              <a:t>50/50 after this induction</a:t>
            </a:r>
          </a:p>
          <a:p>
            <a:r>
              <a:rPr lang="en-US" dirty="0"/>
              <a:t>RI has its own Foundation – Renown for its work on Polio eradication; Peace scholars and international exchange and grants</a:t>
            </a:r>
          </a:p>
          <a:p>
            <a:r>
              <a:rPr lang="en-US" dirty="0"/>
              <a:t>All clubs are taking their own path – Networking (traditional); and community Impact clubs - satellites – Rosman in 2026. </a:t>
            </a:r>
          </a:p>
          <a:p>
            <a:r>
              <a:rPr lang="en-US" dirty="0"/>
              <a:t>We share certain education, program and financial/insurance/grants/pooling grants/international grants with RI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B0A909-2BA3-44F7-9F67-664A3FD0B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Q4 - 2025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6516C6-7A1A-41D8-B242-91A2AB080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Rotary Club of Brevard - New member introduction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6B04ED-547F-4151-AC36-499B8129C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5C45A-D1DE-4AE8-B07F-D481EB96B6B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513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2EC422-E283-4F58-8D98-C73034A32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history of our Club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40C653-46BC-48A4-BA76-DD6725A6B0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11084959" cy="3468395"/>
          </a:xfrm>
        </p:spPr>
        <p:txBody>
          <a:bodyPr/>
          <a:lstStyle/>
          <a:p>
            <a:r>
              <a:rPr lang="en-US" dirty="0"/>
              <a:t>76 years old – 1947</a:t>
            </a:r>
          </a:p>
          <a:p>
            <a:r>
              <a:rPr lang="en-US" dirty="0"/>
              <a:t>Club has grown to over 70 members – then declined -</a:t>
            </a:r>
          </a:p>
          <a:p>
            <a:r>
              <a:rPr lang="en-US" dirty="0"/>
              <a:t>Spun off The Pisgah Forest club - They in turn have spun off a satellite club at Cedar Mountain</a:t>
            </a:r>
          </a:p>
          <a:p>
            <a:r>
              <a:rPr lang="en-US" dirty="0"/>
              <a:t>Projects over the years …. Scholarships.</a:t>
            </a:r>
          </a:p>
          <a:p>
            <a:r>
              <a:rPr lang="en-US" dirty="0"/>
              <a:t>Starting to grow again based around “community Impact”</a:t>
            </a:r>
          </a:p>
          <a:p>
            <a:r>
              <a:rPr lang="en-US" dirty="0"/>
              <a:t>Future is bright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5AFC8E-5389-4D8C-A969-5806945FC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Q4 - 2025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E0F63C-F15B-46AE-9575-E3C4D9CB8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Rotary Club of Brevard - New member introduction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11849A-85BE-4415-AC3D-D29A60DB6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5C45A-D1DE-4AE8-B07F-D481EB96B6B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928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02B72-2C61-4CEC-BADD-17F07D938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Welcome to the Rotary Club of Brevard, today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D411B8-6114-42FC-A426-4F18486D6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139" y="2336873"/>
            <a:ext cx="11596468" cy="3599316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A </a:t>
            </a:r>
            <a:r>
              <a:rPr lang="en-US" b="1" dirty="0"/>
              <a:t>community impact </a:t>
            </a:r>
            <a:r>
              <a:rPr lang="en-US" dirty="0"/>
              <a:t>club – less focus on networking, though that is a benefit </a:t>
            </a:r>
          </a:p>
          <a:p>
            <a:r>
              <a:rPr lang="en-US" dirty="0"/>
              <a:t>Today we have 50 members –Jan 1 - began the year at 43.</a:t>
            </a:r>
          </a:p>
          <a:p>
            <a:r>
              <a:rPr lang="en-US" dirty="0"/>
              <a:t>One of the fastest growing club among the 50 clubs in WNC</a:t>
            </a:r>
          </a:p>
          <a:p>
            <a:r>
              <a:rPr lang="en-US" dirty="0"/>
              <a:t>We currently meet on a Tuesday at Noon – but if we have an event or activity in the week, we will cancel the meeting itself</a:t>
            </a:r>
          </a:p>
          <a:p>
            <a:r>
              <a:rPr lang="en-US" dirty="0"/>
              <a:t>We focus on schools (multiple projects there); COVID and Health; Homelessness; Polio and </a:t>
            </a:r>
            <a:r>
              <a:rPr lang="en-US" dirty="0" err="1"/>
              <a:t>Alzheimers</a:t>
            </a:r>
            <a:r>
              <a:rPr lang="en-US" dirty="0"/>
              <a:t> through Rotary itself; Elves (has spun off); and other causes in the County.</a:t>
            </a:r>
          </a:p>
          <a:p>
            <a:r>
              <a:rPr lang="en-US" dirty="0"/>
              <a:t>We are flexible in our approach – we can be the amplification of your passion to improve a community, or we can work across the entire spectrum of projects.</a:t>
            </a:r>
          </a:p>
          <a:p>
            <a:r>
              <a:rPr lang="en-US" dirty="0"/>
              <a:t>Fundraise using the 5K races as our cash generator – we really need a second.</a:t>
            </a:r>
          </a:p>
          <a:p>
            <a:r>
              <a:rPr lang="en-US" dirty="0"/>
              <a:t>Our Motto is “if not us, then who?”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936639-BC43-4DAE-AFDF-0DE68A362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Q4 - 2025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78904E-21CF-4976-8F12-013ABB640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Rotary Club of Brevard - New member introduction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9B30B3-E0C0-475A-B94E-92C53861B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5C45A-D1DE-4AE8-B07F-D481EB96B6B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337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A762D-4E68-4320-BD4C-54C3F9728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benefits do you derive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48D225-7CF9-4F52-9401-FDE97D2D7A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11258461" cy="35993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You become a member of:</a:t>
            </a:r>
          </a:p>
          <a:p>
            <a:r>
              <a:rPr lang="en-US" dirty="0"/>
              <a:t>An internationally recognized organization – go to any meeting, anytime</a:t>
            </a:r>
          </a:p>
          <a:p>
            <a:r>
              <a:rPr lang="en-US" dirty="0"/>
              <a:t>A locally recognized community IMPACT organization</a:t>
            </a:r>
          </a:p>
          <a:p>
            <a:r>
              <a:rPr lang="en-US" dirty="0"/>
              <a:t>Either follow your own community improvement endeavor and/or</a:t>
            </a:r>
          </a:p>
          <a:p>
            <a:r>
              <a:rPr lang="en-US" dirty="0"/>
              <a:t>Assist with many across the community and  Leverage the clubs and RI’s resources </a:t>
            </a:r>
          </a:p>
          <a:p>
            <a:pPr marL="0" indent="0">
              <a:buNone/>
            </a:pPr>
            <a:r>
              <a:rPr lang="en-US" dirty="0"/>
              <a:t>A feeling that in a small/large way that you are improving the community, the country and the world, and directly yourself.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B4124F-23BC-442F-BFB9-C6AB95C10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Q4 - 2025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A9FE57-171C-4126-98E2-7117D5ED2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Rotary Club of Brevard - New member introduction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DB8BB1-CFCA-46A2-9B8E-ABDD62AC2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5C45A-D1DE-4AE8-B07F-D481EB96B6B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9431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6489BE1B-2A39-46DE-BCCD-CB2C6C7ED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did we have done – Children and Health 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8D1E0EA9-D86B-4AA2-B168-F86567B44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11145919" cy="3599316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en-US" dirty="0"/>
              <a:t>The </a:t>
            </a:r>
            <a:r>
              <a:rPr lang="en-US" dirty="0" err="1"/>
              <a:t>TenTwentySix</a:t>
            </a:r>
            <a:r>
              <a:rPr lang="en-US" dirty="0"/>
              <a:t> Youth Hub </a:t>
            </a:r>
          </a:p>
          <a:p>
            <a:pPr algn="ctr"/>
            <a:r>
              <a:rPr lang="en-US" dirty="0"/>
              <a:t>The Magic book bus – creative classroom program TCSEF</a:t>
            </a:r>
          </a:p>
          <a:p>
            <a:pPr algn="ctr"/>
            <a:r>
              <a:rPr lang="en-US" dirty="0"/>
              <a:t>El Centro soccer field – just opened </a:t>
            </a:r>
          </a:p>
          <a:p>
            <a:pPr algn="ctr"/>
            <a:r>
              <a:rPr lang="en-US" dirty="0"/>
              <a:t>The three 5K races</a:t>
            </a:r>
          </a:p>
          <a:p>
            <a:pPr algn="ctr"/>
            <a:r>
              <a:rPr lang="en-US" dirty="0"/>
              <a:t>The MOAI’s each week – Blue Zones project</a:t>
            </a:r>
          </a:p>
          <a:p>
            <a:pPr algn="ctr"/>
            <a:r>
              <a:rPr lang="en-US" dirty="0"/>
              <a:t>Sharing house blankets and Coats – as well as crisis grants</a:t>
            </a:r>
          </a:p>
          <a:p>
            <a:pPr algn="ctr"/>
            <a:r>
              <a:rPr lang="en-US" dirty="0"/>
              <a:t>Cancer research – youth (St Baldricks) </a:t>
            </a:r>
          </a:p>
          <a:p>
            <a:pPr algn="ctr"/>
            <a:r>
              <a:rPr lang="en-US" dirty="0"/>
              <a:t>Handing out grants – few </a:t>
            </a:r>
          </a:p>
          <a:p>
            <a:pPr algn="ctr"/>
            <a:r>
              <a:rPr lang="en-US" dirty="0"/>
              <a:t>Supporting other organizations </a:t>
            </a:r>
          </a:p>
          <a:p>
            <a:pPr algn="ctr"/>
            <a:r>
              <a:rPr lang="en-US" dirty="0"/>
              <a:t>Overseas exchanges and the RYLA program</a:t>
            </a:r>
          </a:p>
          <a:p>
            <a:pPr algn="ctr"/>
            <a:r>
              <a:rPr lang="en-US" dirty="0"/>
              <a:t>DEPOT support as general start for programs</a:t>
            </a:r>
          </a:p>
          <a:p>
            <a:pPr algn="ctr"/>
            <a:endParaRPr lang="en-US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A4BA95D6-20F9-4CBC-82FB-D0C9AA3C5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Q4 - 2025</a:t>
            </a: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AFBC544E-11D5-461E-BF1A-F18C13377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Rotary Club of Brevard - New member introduction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9C7D8751-2143-49CC-98E2-BC1DF0E6D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5C45A-D1DE-4AE8-B07F-D481EB96B6B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554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808DDDF-F642-42A4-84F1-3358609AB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did we do – Seniors and Covid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028AD04-94AA-4BD8-9826-593176140F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10831358" cy="3599316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We have the Polio and CART (Coins for </a:t>
            </a:r>
            <a:r>
              <a:rPr lang="en-US" dirty="0" err="1"/>
              <a:t>Alzheimers</a:t>
            </a:r>
            <a:r>
              <a:rPr lang="en-US" dirty="0"/>
              <a:t> research trust) programs </a:t>
            </a:r>
            <a:r>
              <a:rPr lang="en-US" dirty="0">
                <a:hlinkClick r:id="rId2"/>
              </a:rPr>
              <a:t>http://www.cartfund.org/cart/donations/</a:t>
            </a:r>
            <a:endParaRPr lang="en-US" dirty="0"/>
          </a:p>
          <a:p>
            <a:pPr algn="ctr"/>
            <a:r>
              <a:rPr lang="en-US" dirty="0"/>
              <a:t>Salvation army – ringing the bell (need ringers!) and sponsor</a:t>
            </a:r>
          </a:p>
          <a:p>
            <a:pPr algn="ctr"/>
            <a:r>
              <a:rPr lang="en-US" dirty="0"/>
              <a:t>United Way transition project – Interim 3 months funded – Volunteer Transylvania – monthly roundtable (Thursday)</a:t>
            </a:r>
          </a:p>
          <a:p>
            <a:pPr algn="ctr"/>
            <a:r>
              <a:rPr lang="en-US" dirty="0"/>
              <a:t>The Covid PPE emergency supply. </a:t>
            </a:r>
          </a:p>
          <a:p>
            <a:pPr algn="ctr"/>
            <a:r>
              <a:rPr lang="en-US" dirty="0"/>
              <a:t>The Elves – Cards and presents - Televisions for the clients at the Care Homes – moved on.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82F367-F0B3-4E63-8FCA-366CB6348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Q4 - 2025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FAAA18-B824-4D6C-85B2-7DC8EBAE9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Rotary Club of Brevard - New member introduction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976C23-7197-4D07-A700-2AE233B57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5C45A-D1DE-4AE8-B07F-D481EB96B6B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553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F6E57D6-F10A-492E-AC84-178416F5D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new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EAB0973-9B02-45F9-8DCA-E915718AC9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10789537" cy="3599316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en-US" dirty="0"/>
              <a:t>A new Youth Hub for Rosman – a million dollar project</a:t>
            </a:r>
          </a:p>
          <a:p>
            <a:pPr algn="ctr"/>
            <a:r>
              <a:rPr lang="en-US" dirty="0"/>
              <a:t>12-15 creative classroom projects - we will add challenge grants –</a:t>
            </a:r>
          </a:p>
          <a:p>
            <a:pPr algn="ctr"/>
            <a:r>
              <a:rPr lang="en-US" dirty="0"/>
              <a:t>Adopt a Classroom</a:t>
            </a:r>
          </a:p>
          <a:p>
            <a:pPr algn="ctr"/>
            <a:r>
              <a:rPr lang="en-US" dirty="0"/>
              <a:t>RYSC – grant of computer equipment – not security equipment! </a:t>
            </a:r>
          </a:p>
          <a:p>
            <a:pPr algn="ctr"/>
            <a:r>
              <a:rPr lang="en-US" dirty="0"/>
              <a:t>Support other organizations </a:t>
            </a:r>
          </a:p>
          <a:p>
            <a:pPr algn="ctr"/>
            <a:r>
              <a:rPr lang="en-US" dirty="0"/>
              <a:t>More diversity in the club to better reflect the community we service</a:t>
            </a:r>
          </a:p>
          <a:p>
            <a:pPr algn="ctr"/>
            <a:r>
              <a:rPr lang="en-US" dirty="0"/>
              <a:t>“Friends”</a:t>
            </a:r>
          </a:p>
          <a:p>
            <a:pPr algn="ctr"/>
            <a:r>
              <a:rPr lang="en-US" dirty="0"/>
              <a:t>Virtual group of members – ready to help online</a:t>
            </a:r>
          </a:p>
          <a:p>
            <a:pPr algn="ctr"/>
            <a:r>
              <a:rPr lang="en-US" dirty="0"/>
              <a:t>I keep wondering how we help in disasters</a:t>
            </a:r>
          </a:p>
          <a:p>
            <a:pPr algn="ctr"/>
            <a:r>
              <a:rPr lang="en-US" dirty="0"/>
              <a:t>We look for areas/projects that need attention/help – that no one else is addressing – agile and quick to respond – the “if not us then who” question - Not just free labor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7E5081-3F40-4823-97AC-E780602C4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Q4 - 2025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C7FB7D-F8D7-4DE2-8281-023641A268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Rotary Club of Brevard - New member introduction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AB5F9B-30EB-4159-848A-9DF2CC600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5C45A-D1DE-4AE8-B07F-D481EB96B6B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482848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889</TotalTime>
  <Words>1349</Words>
  <Application>Microsoft Office PowerPoint</Application>
  <PresentationFormat>Widescreen</PresentationFormat>
  <Paragraphs>155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Trebuchet MS</vt:lpstr>
      <vt:lpstr>Wingdings</vt:lpstr>
      <vt:lpstr>Berlin</vt:lpstr>
      <vt:lpstr>Rotary Club of Brevard </vt:lpstr>
      <vt:lpstr>Thought from Rotary!</vt:lpstr>
      <vt:lpstr>Welcome to Rotary International</vt:lpstr>
      <vt:lpstr>A history of our Club</vt:lpstr>
      <vt:lpstr>Welcome to the Rotary Club of Brevard, today</vt:lpstr>
      <vt:lpstr>What benefits do you derive</vt:lpstr>
      <vt:lpstr>What did we have done – Children and Health </vt:lpstr>
      <vt:lpstr>What did we do – Seniors and Covid </vt:lpstr>
      <vt:lpstr>What is new</vt:lpstr>
      <vt:lpstr>A few more … </vt:lpstr>
      <vt:lpstr>What am I required to do?</vt:lpstr>
      <vt:lpstr>So where do we go in 2026</vt:lpstr>
      <vt:lpstr>Best club award - More info </vt:lpstr>
      <vt:lpstr>What’s next?  How do I join the “Best Club” in WNC?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Rotary Club of Brevard</dc:title>
  <dc:creator>MIchael Dexter-Smith</dc:creator>
  <cp:lastModifiedBy>MIchael Dexter-Smith</cp:lastModifiedBy>
  <cp:revision>141</cp:revision>
  <dcterms:created xsi:type="dcterms:W3CDTF">2020-03-17T12:04:51Z</dcterms:created>
  <dcterms:modified xsi:type="dcterms:W3CDTF">2025-12-21T17:08:29Z</dcterms:modified>
</cp:coreProperties>
</file>